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66" r:id="rId2"/>
    <p:sldId id="278" r:id="rId3"/>
    <p:sldId id="275" r:id="rId4"/>
    <p:sldId id="269" r:id="rId5"/>
    <p:sldId id="274" r:id="rId6"/>
    <p:sldId id="281" r:id="rId7"/>
    <p:sldId id="257" r:id="rId8"/>
    <p:sldId id="283" r:id="rId9"/>
    <p:sldId id="284" r:id="rId10"/>
    <p:sldId id="287" r:id="rId11"/>
    <p:sldId id="289" r:id="rId12"/>
    <p:sldId id="290" r:id="rId13"/>
    <p:sldId id="291" r:id="rId14"/>
    <p:sldId id="293" r:id="rId15"/>
    <p:sldId id="292" r:id="rId16"/>
    <p:sldId id="294" r:id="rId17"/>
    <p:sldId id="280" r:id="rId18"/>
    <p:sldId id="263" r:id="rId19"/>
    <p:sldId id="277" r:id="rId20"/>
    <p:sldId id="282" r:id="rId21"/>
    <p:sldId id="285" r:id="rId22"/>
    <p:sldId id="288" r:id="rId23"/>
    <p:sldId id="286" r:id="rId24"/>
    <p:sldId id="295" r:id="rId25"/>
    <p:sldId id="279" r:id="rId26"/>
    <p:sldId id="264" r:id="rId27"/>
    <p:sldId id="271" r:id="rId28"/>
    <p:sldId id="296" r:id="rId29"/>
    <p:sldId id="297" r:id="rId30"/>
    <p:sldId id="298" r:id="rId31"/>
    <p:sldId id="299" r:id="rId32"/>
    <p:sldId id="300" r:id="rId33"/>
    <p:sldId id="301" r:id="rId34"/>
    <p:sldId id="305" r:id="rId35"/>
    <p:sldId id="302" r:id="rId36"/>
    <p:sldId id="303" r:id="rId37"/>
    <p:sldId id="304" r:id="rId38"/>
    <p:sldId id="265" r:id="rId39"/>
    <p:sldId id="276" r:id="rId4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5F0E-56E6-4D6D-9005-9EBBECBB006A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AEA30976-269D-4D91-8B4B-011EBA9A6AFF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8164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5F0E-56E6-4D6D-9005-9EBBECBB006A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30976-269D-4D91-8B4B-011EBA9A6AFF}" type="slidenum">
              <a:rPr lang="ru-RU" smtClean="0"/>
              <a:t>‹#›</a:t>
            </a:fld>
            <a:endParaRPr lang="ru-RU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2596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5F0E-56E6-4D6D-9005-9EBBECBB006A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30976-269D-4D91-8B4B-011EBA9A6AFF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569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5F0E-56E6-4D6D-9005-9EBBECBB006A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30976-269D-4D91-8B4B-011EBA9A6AFF}" type="slidenum">
              <a:rPr lang="ru-RU" smtClean="0"/>
              <a:t>‹#›</a:t>
            </a:fld>
            <a:endParaRPr lang="ru-RU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3555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5F0E-56E6-4D6D-9005-9EBBECBB006A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30976-269D-4D91-8B4B-011EBA9A6A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0832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5F0E-56E6-4D6D-9005-9EBBECBB006A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30976-269D-4D91-8B4B-011EBA9A6A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0548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5F0E-56E6-4D6D-9005-9EBBECBB006A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30976-269D-4D91-8B4B-011EBA9A6A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028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5F0E-56E6-4D6D-9005-9EBBECBB006A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30976-269D-4D91-8B4B-011EBA9A6AFF}" type="slidenum">
              <a:rPr lang="ru-RU" smtClean="0"/>
              <a:t>‹#›</a:t>
            </a:fld>
            <a:endParaRPr lang="ru-RU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9914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AC5A5F0E-56E6-4D6D-9005-9EBBECBB006A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30976-269D-4D91-8B4B-011EBA9A6AFF}" type="slidenum">
              <a:rPr lang="ru-RU" smtClean="0"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7112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5F0E-56E6-4D6D-9005-9EBBECBB006A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30976-269D-4D91-8B4B-011EBA9A6A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224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5F0E-56E6-4D6D-9005-9EBBECBB006A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30976-269D-4D91-8B4B-011EBA9A6AFF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5148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A5F0E-56E6-4D6D-9005-9EBBECBB006A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AEA30976-269D-4D91-8B4B-011EBA9A6A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729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s://drive.google.com/file/d/1B19ra9mMStYYQ2pIOpcMcx97aTjjdwki/view?usp=drivesdk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748A8F7-FC31-451E-B6CF-F9F6F7937E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82486" cy="21855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D45006E-5CC6-4056-A8AC-7E4067922C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641" y="0"/>
            <a:ext cx="2398496" cy="29471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2C3FF3AD-2FBF-426A-9951-A82A91E8B1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038" y="2185522"/>
            <a:ext cx="6605284" cy="24869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/>
              <a:t>Центр дополнительного образования детей имени Веры Волошиной</a:t>
            </a:r>
          </a:p>
        </p:txBody>
      </p:sp>
      <p:pic>
        <p:nvPicPr>
          <p:cNvPr id="9" name="Фоновая музыка - Крутая">
            <a:hlinkClick r:id="" action="ppaction://media"/>
            <a:extLst>
              <a:ext uri="{FF2B5EF4-FFF2-40B4-BE49-F238E27FC236}">
                <a16:creationId xmlns:a16="http://schemas.microsoft.com/office/drawing/2014/main" id="{932ED411-99EC-48F1-AFF5-CF879C45BF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051945" y="115410"/>
            <a:ext cx="260412" cy="2604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616BA80-90FC-45D7-B05B-6FA6F8AD73BD}"/>
              </a:ext>
            </a:extLst>
          </p:cNvPr>
          <p:cNvSpPr txBox="1"/>
          <p:nvPr/>
        </p:nvSpPr>
        <p:spPr>
          <a:xfrm>
            <a:off x="5505681" y="4937250"/>
            <a:ext cx="35954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Татьяна Владимировна Спицина,</a:t>
            </a:r>
          </a:p>
          <a:p>
            <a:r>
              <a:rPr lang="ru-RU" sz="1400" dirty="0"/>
              <a:t>педагог дополнительного образования, </a:t>
            </a:r>
          </a:p>
          <a:p>
            <a:r>
              <a:rPr lang="ru-RU" sz="1400" dirty="0"/>
              <a:t>заведующая сектором </a:t>
            </a:r>
          </a:p>
          <a:p>
            <a:r>
              <a:rPr lang="ru-RU" sz="1400" dirty="0"/>
              <a:t>«Школьное музееведение»</a:t>
            </a:r>
          </a:p>
        </p:txBody>
      </p:sp>
    </p:spTree>
    <p:extLst>
      <p:ext uri="{BB962C8B-B14F-4D97-AF65-F5344CB8AC3E}">
        <p14:creationId xmlns:p14="http://schemas.microsoft.com/office/powerpoint/2010/main" val="3549322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74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2727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38F6AD7-7FD4-46F2-B144-147EE24C3A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67"/>
          <a:stretch/>
        </p:blipFill>
        <p:spPr>
          <a:xfrm>
            <a:off x="629244" y="-12604"/>
            <a:ext cx="7928827" cy="6870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215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5F633F-3F85-4BC6-AC62-40919D6BE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68D95C8-C7D5-45A6-93CE-94C1299361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546" y="409266"/>
            <a:ext cx="7557974" cy="5668481"/>
          </a:xfrm>
        </p:spPr>
      </p:pic>
    </p:spTree>
    <p:extLst>
      <p:ext uri="{BB962C8B-B14F-4D97-AF65-F5344CB8AC3E}">
        <p14:creationId xmlns:p14="http://schemas.microsoft.com/office/powerpoint/2010/main" val="539725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F9E6C2-94AA-49C8-B1D5-466BD03ED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3596A1-1C5F-45B6-86BF-870C25C88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EEB623D-97BE-4C06-B198-233893D2CB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63807" y="-139254"/>
            <a:ext cx="12439563" cy="6997254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B23C26E-C48D-4CB5-B7F6-D32DC2F85E43}"/>
              </a:ext>
            </a:extLst>
          </p:cNvPr>
          <p:cNvSpPr/>
          <p:nvPr/>
        </p:nvSpPr>
        <p:spPr>
          <a:xfrm>
            <a:off x="6063448" y="1853755"/>
            <a:ext cx="340921" cy="1509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F0453B8-3DA4-4ACE-A028-05CF7DDC34E3}"/>
              </a:ext>
            </a:extLst>
          </p:cNvPr>
          <p:cNvSpPr/>
          <p:nvPr/>
        </p:nvSpPr>
        <p:spPr>
          <a:xfrm>
            <a:off x="6063448" y="1455937"/>
            <a:ext cx="340921" cy="1509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1336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F056AC-2DF7-47FE-9029-5F6E34441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1E51D78E-6B86-4BB7-A7D7-12AB24A75F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412B810-7FA4-4F81-9AA8-FFBA768CFC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136" t="8867" r="19223" b="5414"/>
          <a:stretch/>
        </p:blipFill>
        <p:spPr>
          <a:xfrm>
            <a:off x="0" y="-1"/>
            <a:ext cx="9144000" cy="6867575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10C3C37-05BF-410D-B3DB-4364DC64EC52}"/>
              </a:ext>
            </a:extLst>
          </p:cNvPr>
          <p:cNvSpPr/>
          <p:nvPr/>
        </p:nvSpPr>
        <p:spPr>
          <a:xfrm>
            <a:off x="6977848" y="2403447"/>
            <a:ext cx="340921" cy="1509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9760658-2F8D-4474-BAFA-7E9C604EACA4}"/>
              </a:ext>
            </a:extLst>
          </p:cNvPr>
          <p:cNvSpPr/>
          <p:nvPr/>
        </p:nvSpPr>
        <p:spPr>
          <a:xfrm>
            <a:off x="6977848" y="1940272"/>
            <a:ext cx="426129" cy="1509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594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02006A-A93A-4496-9A07-475CA7AE3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DC249EF-B731-4139-AC06-3EDAE47A0F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6001"/>
            <a:ext cx="9168056" cy="5157032"/>
          </a:xfrm>
        </p:spPr>
      </p:pic>
    </p:spTree>
    <p:extLst>
      <p:ext uri="{BB962C8B-B14F-4D97-AF65-F5344CB8AC3E}">
        <p14:creationId xmlns:p14="http://schemas.microsoft.com/office/powerpoint/2010/main" val="25597214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E354DC-8062-4D58-A4C6-B21413DEE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A60E6BD9-D56A-424E-B13B-5F3C6341F8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4198" y="0"/>
            <a:ext cx="10761741" cy="6053480"/>
          </a:xfrm>
        </p:spPr>
      </p:pic>
    </p:spTree>
    <p:extLst>
      <p:ext uri="{BB962C8B-B14F-4D97-AF65-F5344CB8AC3E}">
        <p14:creationId xmlns:p14="http://schemas.microsoft.com/office/powerpoint/2010/main" val="1162191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D29CFF-098C-4578-A61F-15AD4B20D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61FEA56-8CB7-4284-9DA3-3184BB231C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638"/>
            <a:ext cx="9168056" cy="5157032"/>
          </a:xfrm>
        </p:spPr>
      </p:pic>
    </p:spTree>
    <p:extLst>
      <p:ext uri="{BB962C8B-B14F-4D97-AF65-F5344CB8AC3E}">
        <p14:creationId xmlns:p14="http://schemas.microsoft.com/office/powerpoint/2010/main" val="1537342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CC6E05-E5CE-40C0-967E-025F1F06F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8C4539A-2A60-4210-AA8E-77F0C44E6E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2258" y="391511"/>
            <a:ext cx="10257051" cy="5769592"/>
          </a:xfrm>
        </p:spPr>
      </p:pic>
    </p:spTree>
    <p:extLst>
      <p:ext uri="{BB962C8B-B14F-4D97-AF65-F5344CB8AC3E}">
        <p14:creationId xmlns:p14="http://schemas.microsoft.com/office/powerpoint/2010/main" val="29801024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EDD6E0-1CC8-48C4-B001-660F7BF0D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2F02E40-DAB5-42D7-BE0E-D7F361E5EE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61" b="27195"/>
          <a:stretch/>
        </p:blipFill>
        <p:spPr>
          <a:xfrm>
            <a:off x="1012055" y="22360"/>
            <a:ext cx="7111146" cy="6835639"/>
          </a:xfrm>
        </p:spPr>
      </p:pic>
    </p:spTree>
    <p:extLst>
      <p:ext uri="{BB962C8B-B14F-4D97-AF65-F5344CB8AC3E}">
        <p14:creationId xmlns:p14="http://schemas.microsoft.com/office/powerpoint/2010/main" val="19762738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F808F8-BF89-4694-A706-1F84CF8CE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4B6E904-7366-420E-9001-A839E82AC0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69" b="50872"/>
          <a:stretch/>
        </p:blipFill>
        <p:spPr>
          <a:xfrm>
            <a:off x="0" y="134256"/>
            <a:ext cx="9160808" cy="6328688"/>
          </a:xfrm>
        </p:spPr>
      </p:pic>
    </p:spTree>
    <p:extLst>
      <p:ext uri="{BB962C8B-B14F-4D97-AF65-F5344CB8AC3E}">
        <p14:creationId xmlns:p14="http://schemas.microsoft.com/office/powerpoint/2010/main" val="23391811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96B67A-D02D-4356-99C5-F94A126BF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504A442-DE18-41B8-80CF-3D4917312C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68" b="49842"/>
          <a:stretch/>
        </p:blipFill>
        <p:spPr>
          <a:xfrm>
            <a:off x="0" y="116499"/>
            <a:ext cx="9144000" cy="6484423"/>
          </a:xfrm>
        </p:spPr>
      </p:pic>
    </p:spTree>
    <p:extLst>
      <p:ext uri="{BB962C8B-B14F-4D97-AF65-F5344CB8AC3E}">
        <p14:creationId xmlns:p14="http://schemas.microsoft.com/office/powerpoint/2010/main" val="1883821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942E0E-E055-4D55-A840-030EA1D53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390DD86-F007-47E5-BD37-2CBD0DCDC7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173"/>
          <a:stretch/>
        </p:blipFill>
        <p:spPr>
          <a:xfrm>
            <a:off x="0" y="-1384023"/>
            <a:ext cx="9080155" cy="8043246"/>
          </a:xfrm>
        </p:spPr>
      </p:pic>
    </p:spTree>
    <p:extLst>
      <p:ext uri="{BB962C8B-B14F-4D97-AF65-F5344CB8AC3E}">
        <p14:creationId xmlns:p14="http://schemas.microsoft.com/office/powerpoint/2010/main" val="17197863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91434C-5440-4868-836F-74EE68F23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B1A554E-E885-4266-91AB-69F92C319B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9CA9BA1-1083-4F0E-9BFF-5B5563872B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10064" y="0"/>
            <a:ext cx="12660923" cy="6858000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CA8A3B2-B05E-452F-9514-0B53485025EF}"/>
              </a:ext>
            </a:extLst>
          </p:cNvPr>
          <p:cNvSpPr/>
          <p:nvPr/>
        </p:nvSpPr>
        <p:spPr>
          <a:xfrm>
            <a:off x="6551720" y="6249878"/>
            <a:ext cx="340921" cy="1509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E010EBC-310E-4813-9840-6A28109D6495}"/>
              </a:ext>
            </a:extLst>
          </p:cNvPr>
          <p:cNvSpPr/>
          <p:nvPr/>
        </p:nvSpPr>
        <p:spPr>
          <a:xfrm>
            <a:off x="6551720" y="5902559"/>
            <a:ext cx="340921" cy="1509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8902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92EAC2-EA91-44D8-85D9-DF4D49B49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D80CD63-667A-4738-A27B-FACBE2C131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201664" y="-1"/>
            <a:ext cx="12192001" cy="6858001"/>
          </a:xfr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DC66496-42D4-4EB5-B5B7-08C3AB3DD6B7}"/>
              </a:ext>
            </a:extLst>
          </p:cNvPr>
          <p:cNvSpPr/>
          <p:nvPr/>
        </p:nvSpPr>
        <p:spPr>
          <a:xfrm>
            <a:off x="5948039" y="2849730"/>
            <a:ext cx="340921" cy="1509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1F06967-95E8-4864-88A3-FD2576700736}"/>
              </a:ext>
            </a:extLst>
          </p:cNvPr>
          <p:cNvSpPr/>
          <p:nvPr/>
        </p:nvSpPr>
        <p:spPr>
          <a:xfrm>
            <a:off x="5948038" y="2507355"/>
            <a:ext cx="340921" cy="1509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62846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6ECECB-F4BB-4D25-BE70-4E2AA6A80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FE8970-F9E7-4FB6-8534-00C799A085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0A7A76D-2B96-44C2-AC3D-A4C4A17AB2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18437" y="0"/>
            <a:ext cx="12660923" cy="6858000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157E986-DA04-44B3-8EF3-CDA2BCC986F2}"/>
              </a:ext>
            </a:extLst>
          </p:cNvPr>
          <p:cNvSpPr/>
          <p:nvPr/>
        </p:nvSpPr>
        <p:spPr>
          <a:xfrm>
            <a:off x="6143347" y="5935791"/>
            <a:ext cx="340921" cy="1509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05A875E-532A-4993-9886-B34315ABAD16}"/>
              </a:ext>
            </a:extLst>
          </p:cNvPr>
          <p:cNvSpPr/>
          <p:nvPr/>
        </p:nvSpPr>
        <p:spPr>
          <a:xfrm>
            <a:off x="6143347" y="5550147"/>
            <a:ext cx="340921" cy="1509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0316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7422DE-C638-4BC1-8940-8568DBF67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A35190-18BD-4D2B-919D-7499ADB700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F6254C4-FD31-4640-9F39-801116D55B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641" t="26654" r="33065" b="16169"/>
          <a:stretch/>
        </p:blipFill>
        <p:spPr>
          <a:xfrm>
            <a:off x="1" y="-1"/>
            <a:ext cx="9144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0307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CD37E0-8F86-492B-9CF1-293060B97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71F3BF42-39F0-4E9A-BC8D-54C8FFF217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29359F1-5B8D-4EAE-803C-7C74AF1295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76692" y="154434"/>
            <a:ext cx="12090703" cy="6549131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BBAEFA1-53BA-4B9E-B4BE-C3CF606BF5E4}"/>
              </a:ext>
            </a:extLst>
          </p:cNvPr>
          <p:cNvSpPr/>
          <p:nvPr/>
        </p:nvSpPr>
        <p:spPr>
          <a:xfrm>
            <a:off x="5974672" y="2104006"/>
            <a:ext cx="340921" cy="1509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5DEDF4F-B3AD-4D02-8E4F-5938CF65D912}"/>
              </a:ext>
            </a:extLst>
          </p:cNvPr>
          <p:cNvSpPr/>
          <p:nvPr/>
        </p:nvSpPr>
        <p:spPr>
          <a:xfrm>
            <a:off x="5974672" y="1745215"/>
            <a:ext cx="340921" cy="1509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7166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C7139C-218C-459B-9EA7-77D503055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98E3A34-A984-447C-B6B4-92A69BF86C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56E339-476D-4EFA-924B-A8F90646C1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4973" y="22003"/>
            <a:ext cx="12620302" cy="6835997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0E3C962-B51B-4047-9BF8-F57B3B830B69}"/>
              </a:ext>
            </a:extLst>
          </p:cNvPr>
          <p:cNvSpPr/>
          <p:nvPr/>
        </p:nvSpPr>
        <p:spPr>
          <a:xfrm>
            <a:off x="6516210" y="2956262"/>
            <a:ext cx="340921" cy="1509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9ABB666-9658-4712-854C-955DAD0B6217}"/>
              </a:ext>
            </a:extLst>
          </p:cNvPr>
          <p:cNvSpPr/>
          <p:nvPr/>
        </p:nvSpPr>
        <p:spPr>
          <a:xfrm>
            <a:off x="6516210" y="2560811"/>
            <a:ext cx="340921" cy="1509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4867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A4536E-A712-44E8-979A-3527B41F7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54D032B-9D97-452F-ACBC-945272C129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74" b="26423"/>
          <a:stretch/>
        </p:blipFill>
        <p:spPr>
          <a:xfrm>
            <a:off x="0" y="16086"/>
            <a:ext cx="6856476" cy="6841914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C09B059-9491-4D87-A399-8933F4E310C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82" b="26084"/>
          <a:stretch/>
        </p:blipFill>
        <p:spPr>
          <a:xfrm>
            <a:off x="6841576" y="2265484"/>
            <a:ext cx="2293546" cy="226548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1305B40-2E60-4DCE-A7CF-60988BA388D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46" b="27031"/>
          <a:stretch/>
        </p:blipFill>
        <p:spPr>
          <a:xfrm>
            <a:off x="6845253" y="17756"/>
            <a:ext cx="2289869" cy="226548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34F01DF-F9EC-4581-9AC4-F7E2B31C202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269" b="27031"/>
          <a:stretch/>
        </p:blipFill>
        <p:spPr>
          <a:xfrm>
            <a:off x="6841576" y="4522090"/>
            <a:ext cx="2289869" cy="2335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328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3FF96E-0A5C-45FC-8155-20231D0DC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F92CE3C-F7AB-45E6-96A4-7B2523305A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5896" y="329368"/>
            <a:ext cx="10872567" cy="6115820"/>
          </a:xfrm>
        </p:spPr>
      </p:pic>
    </p:spTree>
    <p:extLst>
      <p:ext uri="{BB962C8B-B14F-4D97-AF65-F5344CB8AC3E}">
        <p14:creationId xmlns:p14="http://schemas.microsoft.com/office/powerpoint/2010/main" val="15534839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EDDFEA-8103-4063-A0F4-B84E4141D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6F1C3A7-D89A-4F1D-AA2E-1B8023EC9E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7841"/>
            <a:ext cx="9136493" cy="5139278"/>
          </a:xfrm>
        </p:spPr>
      </p:pic>
    </p:spTree>
    <p:extLst>
      <p:ext uri="{BB962C8B-B14F-4D97-AF65-F5344CB8AC3E}">
        <p14:creationId xmlns:p14="http://schemas.microsoft.com/office/powerpoint/2010/main" val="6021609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D1FCD7-57BC-4E6C-9294-9E2E25CBE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F7E511B-BCE1-4092-A562-98A3CA13C6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0562" y="409266"/>
            <a:ext cx="10604267" cy="5964901"/>
          </a:xfrm>
        </p:spPr>
      </p:pic>
    </p:spTree>
    <p:extLst>
      <p:ext uri="{BB962C8B-B14F-4D97-AF65-F5344CB8AC3E}">
        <p14:creationId xmlns:p14="http://schemas.microsoft.com/office/powerpoint/2010/main" val="897103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A97382-6F1C-4B00-A1FB-0951325A8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D958CA-5E40-4099-BAF8-6BD8C82162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D706EDB-1FF1-46EC-9166-EF720B6527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35837" y="51245"/>
            <a:ext cx="12961398" cy="702075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86BB7F3-14AB-41A9-B28D-E6191F4ADBA7}"/>
              </a:ext>
            </a:extLst>
          </p:cNvPr>
          <p:cNvSpPr/>
          <p:nvPr/>
        </p:nvSpPr>
        <p:spPr>
          <a:xfrm>
            <a:off x="7119891" y="3204837"/>
            <a:ext cx="340921" cy="1509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9580846-1670-4617-BF42-16D3C8BA1CB2}"/>
              </a:ext>
            </a:extLst>
          </p:cNvPr>
          <p:cNvSpPr/>
          <p:nvPr/>
        </p:nvSpPr>
        <p:spPr>
          <a:xfrm>
            <a:off x="7119891" y="2833588"/>
            <a:ext cx="340921" cy="1509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0654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F04D1F-CBBA-4268-AECF-B3B50E8D6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BE0A5995-D636-4608-84D8-5C82563810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4A8C9EF-DD12-4F00-A5AF-DC3FF1B194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09205" y="-119295"/>
            <a:ext cx="13298750" cy="7480547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7B5ED29-90C8-495B-AB3C-927AEA71FCB1}"/>
              </a:ext>
            </a:extLst>
          </p:cNvPr>
          <p:cNvSpPr/>
          <p:nvPr/>
        </p:nvSpPr>
        <p:spPr>
          <a:xfrm>
            <a:off x="7359588" y="3053917"/>
            <a:ext cx="340921" cy="1509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A3C84DB-3864-4984-9CBD-6309AB938653}"/>
              </a:ext>
            </a:extLst>
          </p:cNvPr>
          <p:cNvSpPr/>
          <p:nvPr/>
        </p:nvSpPr>
        <p:spPr>
          <a:xfrm>
            <a:off x="7359588" y="2702109"/>
            <a:ext cx="340921" cy="1509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2756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840996-3A65-4414-B804-DA64A1174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3C17D065-4289-4F02-A728-8DD02B86C4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26CADC3-CB74-4FC8-8C2B-3D36A18651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13896" y="0"/>
            <a:ext cx="12996908" cy="7039992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4DBDF60-93AB-4806-B099-59AC6EE3FF81}"/>
              </a:ext>
            </a:extLst>
          </p:cNvPr>
          <p:cNvSpPr/>
          <p:nvPr/>
        </p:nvSpPr>
        <p:spPr>
          <a:xfrm>
            <a:off x="7395100" y="2728743"/>
            <a:ext cx="340921" cy="1509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6CD2E7B-CAE4-4557-83E7-C9FDC42944C5}"/>
              </a:ext>
            </a:extLst>
          </p:cNvPr>
          <p:cNvSpPr/>
          <p:nvPr/>
        </p:nvSpPr>
        <p:spPr>
          <a:xfrm>
            <a:off x="7359588" y="3083853"/>
            <a:ext cx="340921" cy="1509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36601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2AC668-57E5-4853-A06F-6080943FC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2367" y="91578"/>
            <a:ext cx="5265101" cy="1762178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FF0000"/>
                </a:solidFill>
              </a:rPr>
              <a:t>Школы, принявшие участие в </a:t>
            </a:r>
            <a:r>
              <a:rPr lang="ru-RU" sz="2800" dirty="0" err="1">
                <a:solidFill>
                  <a:srgbClr val="FF0000"/>
                </a:solidFill>
              </a:rPr>
              <a:t>челлендже</a:t>
            </a:r>
            <a:r>
              <a:rPr lang="ru-RU" sz="2800" dirty="0">
                <a:solidFill>
                  <a:srgbClr val="FF0000"/>
                </a:solidFill>
              </a:rPr>
              <a:t> «Знамя Победы»:</a:t>
            </a:r>
            <a:br>
              <a:rPr lang="ru-RU" sz="2800" dirty="0">
                <a:solidFill>
                  <a:srgbClr val="FF0000"/>
                </a:solidFill>
              </a:rPr>
            </a:br>
            <a:r>
              <a:rPr lang="ru-RU" sz="2800" dirty="0">
                <a:solidFill>
                  <a:srgbClr val="FF0000"/>
                </a:solidFill>
              </a:rPr>
              <a:t>25, 31, 26, 32, 5, 28, 42, 71, 58,16, 62, 74, 78, 85, 36,11, 89, 96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164F06-B74A-4629-B676-D843D0C3EA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71E556F-26D9-475A-B4C5-CD55CAB595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913" t="25579" r="38446" b="24772"/>
          <a:stretch/>
        </p:blipFill>
        <p:spPr>
          <a:xfrm>
            <a:off x="0" y="0"/>
            <a:ext cx="3772367" cy="354219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BA5C827-06EA-40DF-A81E-C05B580B00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175" t="39918" r="39417" b="18858"/>
          <a:stretch/>
        </p:blipFill>
        <p:spPr>
          <a:xfrm>
            <a:off x="141400" y="3483336"/>
            <a:ext cx="2414726" cy="204186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BA13D4B-4EC2-4DA3-A176-191331EBA00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621" t="23966" r="38447" b="22621"/>
          <a:stretch/>
        </p:blipFill>
        <p:spPr>
          <a:xfrm>
            <a:off x="2639932" y="3558889"/>
            <a:ext cx="2645547" cy="264554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F18C655-389B-4FE2-8E7B-AFF4C2B27D7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3107" t="28626" r="38932" b="15093"/>
          <a:stretch/>
        </p:blipFill>
        <p:spPr>
          <a:xfrm>
            <a:off x="43156" y="5098570"/>
            <a:ext cx="2611213" cy="284694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06157F2-38AB-43B6-9ACB-07D0C0E801C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3398" t="32913" r="38544" b="35717"/>
          <a:stretch/>
        </p:blipFill>
        <p:spPr>
          <a:xfrm>
            <a:off x="3850188" y="1879899"/>
            <a:ext cx="2802077" cy="1762178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CE77116-9D84-49A2-9ECB-EE59AA2F4FF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3495" t="42707" r="38447" b="25253"/>
          <a:stretch/>
        </p:blipFill>
        <p:spPr>
          <a:xfrm>
            <a:off x="5285479" y="4175360"/>
            <a:ext cx="3815365" cy="245067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A88B538-4FF6-4C0C-9482-FFF9CE6704C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9945" t="18196" r="30790" b="18196"/>
          <a:stretch/>
        </p:blipFill>
        <p:spPr>
          <a:xfrm>
            <a:off x="6730087" y="1908091"/>
            <a:ext cx="2307381" cy="2024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8035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BE8250-345C-4824-965A-EF2C11FB8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8BDDE35-10DD-46CD-84C7-258E610F40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35" y="128935"/>
            <a:ext cx="4084571" cy="7261461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BEF9353-8A74-405B-A199-7C633C2B0E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685" y="128935"/>
            <a:ext cx="4084571" cy="7261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1235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538367-8C89-44CD-B378-F1F1636DB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CC37CEC-C14D-43C2-AE5F-BD1532F47D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16D0404-50BD-44E2-9C69-8B1AEF706D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786" t="16617" r="15786" b="10971"/>
          <a:stretch/>
        </p:blipFill>
        <p:spPr>
          <a:xfrm>
            <a:off x="0" y="372862"/>
            <a:ext cx="10036009" cy="5752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6204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9290F7-6935-4A27-8A53-E8171E0D6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E97A7A-6C56-4BCB-BEEE-B15BEBDCE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DF218F9-F33A-4804-B163-0408BB1C66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786" t="18196" r="28738" b="12136"/>
          <a:stretch/>
        </p:blipFill>
        <p:spPr>
          <a:xfrm>
            <a:off x="-1" y="128448"/>
            <a:ext cx="9129577" cy="6210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5970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DDA490-6FA9-40DA-BE5B-9810D9A62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B85676-48D0-4E48-9B2C-259E24122F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B918575-30E0-4A2B-9F16-10579C0A09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787" t="16257" r="15048" b="7566"/>
          <a:stretch/>
        </p:blipFill>
        <p:spPr>
          <a:xfrm>
            <a:off x="0" y="559294"/>
            <a:ext cx="9209575" cy="5494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6699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8EABEA-179C-4623-80CC-DAB22BE6D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D66EE5-0F3E-4FB1-ACA5-9B71654249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BCD954F-FB6B-45B2-9DBF-844457F08A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816" t="14747" r="22719" b="13624"/>
          <a:stretch/>
        </p:blipFill>
        <p:spPr>
          <a:xfrm>
            <a:off x="1" y="0"/>
            <a:ext cx="9144000" cy="676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7030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F4F65C-9F75-4B24-98F7-B93F9AF0C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9F9172-A93B-4AAA-9B46-94AFF2550B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7C07DEA-0C54-4736-9D16-80D982DFE1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787" t="16617" r="19611" b="11330"/>
          <a:stretch/>
        </p:blipFill>
        <p:spPr>
          <a:xfrm>
            <a:off x="0" y="603681"/>
            <a:ext cx="9144000" cy="5524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9879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C1472AE-4779-4A2E-B669-E3E6CEF9AB66}"/>
              </a:ext>
            </a:extLst>
          </p:cNvPr>
          <p:cNvSpPr txBox="1"/>
          <p:nvPr/>
        </p:nvSpPr>
        <p:spPr>
          <a:xfrm>
            <a:off x="672484" y="2215848"/>
            <a:ext cx="76192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hlinkClick r:id="rId2"/>
              </a:rPr>
              <a:t>https://drive.google.com/file/d/1B19ra9mMStYYQ2pIOpcMcx97aTjjdwki/view?usp=drivesdk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008515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963846-9E29-4B49-B18E-414CA2BF6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1FCEBA-A823-433F-8E01-D123AD90D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5EF3637-6078-4A55-B7EA-E7999DEB3D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786" t="15900" r="19417" b="11150"/>
          <a:stretch/>
        </p:blipFill>
        <p:spPr>
          <a:xfrm>
            <a:off x="0" y="363983"/>
            <a:ext cx="9142222" cy="5575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0775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2F2F5D-5EC1-4BD6-8105-6E0B36D19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6F0E8B-E021-4AA4-B76E-D14F84CB91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C3917DE-41D3-4B4C-9D6B-66B3453EFB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990" t="16439" r="19611" b="11329"/>
          <a:stretch/>
        </p:blipFill>
        <p:spPr>
          <a:xfrm>
            <a:off x="0" y="226882"/>
            <a:ext cx="9144000" cy="5643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9903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CBB7BF-D7BE-463B-9AE9-7486530EC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018DF8-20B9-44D9-AB96-31C8420E8D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AE3EA6C-3439-42CE-94CF-21A50ED5F4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699" t="16258" r="19612" b="11329"/>
          <a:stretch/>
        </p:blipFill>
        <p:spPr>
          <a:xfrm>
            <a:off x="0" y="461643"/>
            <a:ext cx="9144000" cy="5631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6379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5564E6-8D9D-44DC-BB33-FE9A3A5ED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366FC7-A38F-42BF-8E23-6A9DAE311B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BA0CBB3-2B33-439F-8531-11F20E6362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136" t="9806" r="23883" b="5773"/>
          <a:stretch/>
        </p:blipFill>
        <p:spPr>
          <a:xfrm>
            <a:off x="541539" y="0"/>
            <a:ext cx="8096435" cy="6858671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471F9CA-9BD1-498F-8E97-DD49584FB794}"/>
              </a:ext>
            </a:extLst>
          </p:cNvPr>
          <p:cNvSpPr/>
          <p:nvPr/>
        </p:nvSpPr>
        <p:spPr>
          <a:xfrm>
            <a:off x="7288567" y="6187736"/>
            <a:ext cx="497150" cy="1719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5CAA48C-A0F9-48CD-89D5-D6903EBC3885}"/>
              </a:ext>
            </a:extLst>
          </p:cNvPr>
          <p:cNvSpPr/>
          <p:nvPr/>
        </p:nvSpPr>
        <p:spPr>
          <a:xfrm>
            <a:off x="7231733" y="6634916"/>
            <a:ext cx="340921" cy="1509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4804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A8B6D5-E56A-4943-82BA-2E3EA3A12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A2A24AD-6BC3-4FD5-BB66-F81129DCD6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31"/>
          <a:stretch/>
        </p:blipFill>
        <p:spPr>
          <a:xfrm>
            <a:off x="1510442" y="0"/>
            <a:ext cx="6215553" cy="6858000"/>
          </a:xfrm>
        </p:spPr>
      </p:pic>
    </p:spTree>
    <p:extLst>
      <p:ext uri="{BB962C8B-B14F-4D97-AF65-F5344CB8AC3E}">
        <p14:creationId xmlns:p14="http://schemas.microsoft.com/office/powerpoint/2010/main" val="2303967457"/>
      </p:ext>
    </p:extLst>
  </p:cSld>
  <p:clrMapOvr>
    <a:masterClrMapping/>
  </p:clrMapOvr>
</p:sld>
</file>

<file path=ppt/theme/theme1.xml><?xml version="1.0" encoding="utf-8"?>
<a:theme xmlns:a="http://schemas.openxmlformats.org/drawingml/2006/main" name="Галерея">
  <a:themeElements>
    <a:clrScheme name="Галерея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Галерея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алерея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451</TotalTime>
  <Words>82</Words>
  <Application>Microsoft Office PowerPoint</Application>
  <PresentationFormat>Экран (4:3)</PresentationFormat>
  <Paragraphs>7</Paragraphs>
  <Slides>39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2" baseType="lpstr">
      <vt:lpstr>Arial</vt:lpstr>
      <vt:lpstr>Gill Sans MT</vt:lpstr>
      <vt:lpstr>Галерея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Школы, принявшие участие в челлендже «Знамя Победы»: 25, 31, 26, 32, 5, 28, 42, 71, 58,16, 62, 74, 78, 85, 36,11, 89, 96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Татьяна 10кб</dc:creator>
  <cp:lastModifiedBy>Татьяна 10кб</cp:lastModifiedBy>
  <cp:revision>23</cp:revision>
  <dcterms:created xsi:type="dcterms:W3CDTF">2020-10-27T03:15:20Z</dcterms:created>
  <dcterms:modified xsi:type="dcterms:W3CDTF">2020-10-29T04:22:37Z</dcterms:modified>
</cp:coreProperties>
</file>